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84" r:id="rId3"/>
    <p:sldId id="274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5B9BD5"/>
    <a:srgbClr val="4DC58D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20" autoAdjust="0"/>
    <p:restoredTop sz="94660"/>
  </p:normalViewPr>
  <p:slideViewPr>
    <p:cSldViewPr snapToGrid="0">
      <p:cViewPr varScale="1">
        <p:scale>
          <a:sx n="54" d="100"/>
          <a:sy n="54" d="100"/>
        </p:scale>
        <p:origin x="8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E2527-D31D-44C0-8546-A2DE36C5D52C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90024-68B7-4B7D-ADDF-B3F505D4A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448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692472-D751-483F-A848-6AA94E558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3930C7A-26A3-43F4-839E-7473A4575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A38CC8-E94F-4389-B203-00D8BBD67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09679-1F1B-4E2B-A49D-210A0E7BA01E}" type="datetime1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ADC46C-4704-42EF-BB1F-213D3ED8C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73A08C-0E29-4EFC-9808-8F2663826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11EC-CCE1-43A0-B29C-F2969DAE6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70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560774-B2CD-408E-BBE3-BBF6AAFBF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F33C3FD-E3DB-4F58-9250-E206D0ED20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067680-9699-4271-BF9A-DC3D40F5E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4D04-4B67-49B6-9AA9-022941A21E51}" type="datetime1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62199F-3984-4600-8269-0BD372FD7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203278-369F-4258-B403-FA8A91BC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11EC-CCE1-43A0-B29C-F2969DAE6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64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C25BE00-1364-4943-AD12-8D1112B890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42D4B56-96AC-4459-87D5-D66E97A46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952F7-4898-4AFA-B1BB-82CF3BBD0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355-E8E6-40CA-A3F4-02955FF88169}" type="datetime1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B19FE1-D3BC-430A-A089-0C5A43301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89A444-5EFF-49A5-B765-B5B2BA776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11EC-CCE1-43A0-B29C-F2969DAE6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062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E6A264-5A7A-4DD8-AC63-9E9E0A6C1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4B4F70-161F-4738-8CD1-9E9AFCBFAC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D44CC4-5BEB-4C01-B1EC-FD015F922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7375C-2787-47FF-861A-1DEF5BDEB42F}" type="datetime1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54F28B-E0EB-45DC-8C41-A5D854CDC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00704C-F1C5-4773-9754-FD75AB07C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11EC-CCE1-43A0-B29C-F2969DAE6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1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C6C9B4-7835-424F-A5E3-E10EE4324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A18C5C-8395-46D9-8CBC-E9A4C87E2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740058-CBAD-4A9A-AB62-FE2564E51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1B6D-B891-4D23-855C-11F12C0C8732}" type="datetime1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8A1F75-540F-4AD7-8A77-3C7851B44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60DB47-E92B-43AA-846A-7E01DAEA9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11EC-CCE1-43A0-B29C-F2969DAE6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02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60E0A2-71D8-45FC-AD62-60E4EB2AF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DAE0FFB-F287-4BDA-BA24-7FBEB3A8E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69A1E2-621D-43E1-A891-C7600B277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F1C8-48C0-4391-9535-6FD034243ADC}" type="datetime1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F5B60D-242E-44B6-8584-BB351ECE9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B9BFCA-90D7-4951-A767-6B22367C4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11EC-CCE1-43A0-B29C-F2969DAE6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242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29C624-7470-4E2C-96A9-58DFCE20D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8FCFD5-94AC-4241-A60F-9A81B86721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1AC5AE3-15BB-46EC-9B14-20F50082F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C5F44A-D25A-45EB-8246-5A3C7A8D1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D5A4-0E9C-4321-9BD7-7A6111298FF3}" type="datetime1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7105F1-9457-438A-8E24-BF35B398C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DD93B9-052B-4812-8E94-1128B2101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11EC-CCE1-43A0-B29C-F2969DAE6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FD8FBB-DAEA-4576-9205-7C3E8AB4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E1BC54-889C-4E76-84BC-50B54066B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38477E-58F7-4FBF-B867-1B1C7574AA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77D76D3-76CF-4D81-8C7A-E1599CE7D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5874D9-FB90-4481-8D6D-B35D5C3231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658C5EA-FA35-41AA-A9F4-6873C41F4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02A0-453C-40D5-9F29-85D61DCEC4E7}" type="datetime1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DAA63F5-9C5C-42C7-BFDE-8C2D6A06B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9F0A067-B00F-4ADF-8745-BFA290EF3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11EC-CCE1-43A0-B29C-F2969DAE6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68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3448BD-8475-4437-878B-7F3E0BD87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F103FF4-17F1-45D1-9766-85BA1FFC5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63E4-8043-4A0D-9F7E-A0F99B16C7C4}" type="datetime1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BFE6808-DCD5-4364-86E5-2B267F4A3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523346B-60AC-453D-931E-3DAF092B6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11EC-CCE1-43A0-B29C-F2969DAE6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7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04A0EDE-C236-423F-B54F-C634AC0EA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BD95-56C2-4A69-BCC9-A173EAFFAE60}" type="datetime1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CEB51FE-C11E-4904-9A1A-D8F6072C7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6E516E-3861-4DC3-96C4-7A79B2336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11EC-CCE1-43A0-B29C-F2969DAE6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52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CCCC73-1D45-44FD-91BE-A5F233D98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1D6180-C108-496E-87B4-C4DDAE7FC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D00511F-1534-47AD-B7A4-448C7C504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4B4B95-7F60-4B17-8200-390A3EBF8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F22A-F808-4273-9DFA-3295FE48B118}" type="datetime1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72B783-9A2F-4B69-BCD0-7ABCD3411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0FFCDF-0240-4DFB-A6FC-B2B2C4680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11EC-CCE1-43A0-B29C-F2969DAE6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93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7C5572-5863-4FE2-B395-C256F1021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EE54739-AFEE-4B0D-BB04-F22F1BCA2A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EF80DEA-7B50-4DF1-A6A3-295EAF210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577E8E-E7F7-45FD-A4FF-E1445A525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0108-659E-4201-85EB-C87927D2898F}" type="datetime1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CCE49D-A84F-4A86-A33E-5897081EF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C01267-3F48-4D61-BAEE-64E861030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11EC-CCE1-43A0-B29C-F2969DAE6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177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5B16015-ED8A-4A27-B6B7-DB0E56A76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943894-85D3-4835-8FA1-0DA0DCB27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72724C-2721-4485-9D93-C466537BD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B1AD7-FDBC-4584-A59F-1975A10A83DE}" type="datetime1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F38C9A-977E-4815-89CC-98806EFB78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3AB977-75ED-46F0-AA62-5098D4267F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60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D11EC-CCE1-43A0-B29C-F2969DAE6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3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554C1F-F3FE-4300-944C-4B57B346B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239" y="5539560"/>
            <a:ext cx="11859347" cy="142476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z="3600" b="0" i="0" u="none" strike="noStrike" kern="1200" baseline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手順</a:t>
            </a:r>
            <a:r>
              <a:rPr lang="en-US" altLang="ja-JP" sz="3600" b="0" i="0" u="none" strike="noStrike" kern="1200" baseline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3600" b="0" i="0" u="none" strike="noStrike" kern="1200" baseline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＆２： 動物を</a:t>
            </a:r>
            <a:r>
              <a:rPr lang="en-US" altLang="ja-JP" sz="3600" b="0" i="0" u="none" strike="noStrike" kern="1200" baseline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3600" b="0" i="0" u="none" strike="noStrike" kern="1200" baseline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個挙げ、その特徴などを</a:t>
            </a:r>
            <a:r>
              <a:rPr lang="en-US" altLang="ja-JP" sz="3600" b="0" i="0" u="none" strike="noStrike" kern="1200" baseline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3600" b="0" i="0" u="none" strike="noStrike" kern="1200" baseline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個書く</a:t>
            </a:r>
            <a:endParaRPr lang="en-US" altLang="ja-JP" sz="2400" b="0" i="0" u="none" strike="noStrike" kern="1200" baseline="0" dirty="0">
              <a:solidFill>
                <a:schemeClr val="tx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C2CB7F10-AE80-4B74-9990-D2B7E916E7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144191"/>
              </p:ext>
            </p:extLst>
          </p:nvPr>
        </p:nvGraphicFramePr>
        <p:xfrm>
          <a:off x="283028" y="250372"/>
          <a:ext cx="11669490" cy="514554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66949">
                  <a:extLst>
                    <a:ext uri="{9D8B030D-6E8A-4147-A177-3AD203B41FA5}">
                      <a16:colId xmlns:a16="http://schemas.microsoft.com/office/drawing/2014/main" val="30598113"/>
                    </a:ext>
                  </a:extLst>
                </a:gridCol>
                <a:gridCol w="1166949">
                  <a:extLst>
                    <a:ext uri="{9D8B030D-6E8A-4147-A177-3AD203B41FA5}">
                      <a16:colId xmlns:a16="http://schemas.microsoft.com/office/drawing/2014/main" val="2735052727"/>
                    </a:ext>
                  </a:extLst>
                </a:gridCol>
                <a:gridCol w="1166949">
                  <a:extLst>
                    <a:ext uri="{9D8B030D-6E8A-4147-A177-3AD203B41FA5}">
                      <a16:colId xmlns:a16="http://schemas.microsoft.com/office/drawing/2014/main" val="1082765977"/>
                    </a:ext>
                  </a:extLst>
                </a:gridCol>
                <a:gridCol w="1166949">
                  <a:extLst>
                    <a:ext uri="{9D8B030D-6E8A-4147-A177-3AD203B41FA5}">
                      <a16:colId xmlns:a16="http://schemas.microsoft.com/office/drawing/2014/main" val="4098943870"/>
                    </a:ext>
                  </a:extLst>
                </a:gridCol>
                <a:gridCol w="1166949">
                  <a:extLst>
                    <a:ext uri="{9D8B030D-6E8A-4147-A177-3AD203B41FA5}">
                      <a16:colId xmlns:a16="http://schemas.microsoft.com/office/drawing/2014/main" val="2208680805"/>
                    </a:ext>
                  </a:extLst>
                </a:gridCol>
                <a:gridCol w="1166949">
                  <a:extLst>
                    <a:ext uri="{9D8B030D-6E8A-4147-A177-3AD203B41FA5}">
                      <a16:colId xmlns:a16="http://schemas.microsoft.com/office/drawing/2014/main" val="2539921778"/>
                    </a:ext>
                  </a:extLst>
                </a:gridCol>
                <a:gridCol w="1166949">
                  <a:extLst>
                    <a:ext uri="{9D8B030D-6E8A-4147-A177-3AD203B41FA5}">
                      <a16:colId xmlns:a16="http://schemas.microsoft.com/office/drawing/2014/main" val="3243635077"/>
                    </a:ext>
                  </a:extLst>
                </a:gridCol>
                <a:gridCol w="1166949">
                  <a:extLst>
                    <a:ext uri="{9D8B030D-6E8A-4147-A177-3AD203B41FA5}">
                      <a16:colId xmlns:a16="http://schemas.microsoft.com/office/drawing/2014/main" val="2496653751"/>
                    </a:ext>
                  </a:extLst>
                </a:gridCol>
                <a:gridCol w="1166949">
                  <a:extLst>
                    <a:ext uri="{9D8B030D-6E8A-4147-A177-3AD203B41FA5}">
                      <a16:colId xmlns:a16="http://schemas.microsoft.com/office/drawing/2014/main" val="653973658"/>
                    </a:ext>
                  </a:extLst>
                </a:gridCol>
                <a:gridCol w="1166949">
                  <a:extLst>
                    <a:ext uri="{9D8B030D-6E8A-4147-A177-3AD203B41FA5}">
                      <a16:colId xmlns:a16="http://schemas.microsoft.com/office/drawing/2014/main" val="3025785999"/>
                    </a:ext>
                  </a:extLst>
                </a:gridCol>
              </a:tblGrid>
              <a:tr h="467777">
                <a:tc>
                  <a:txBody>
                    <a:bodyPr/>
                    <a:lstStyle/>
                    <a:p>
                      <a:pPr algn="ctr"/>
                      <a:endParaRPr kumimoji="1" lang="ja-JP" altLang="en-US" sz="2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12431969"/>
                  </a:ext>
                </a:extLst>
              </a:tr>
              <a:tr h="467777"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6611688"/>
                  </a:ext>
                </a:extLst>
              </a:tr>
              <a:tr h="467777"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10795946"/>
                  </a:ext>
                </a:extLst>
              </a:tr>
              <a:tr h="467777"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solidFill>
                          <a:srgbClr val="FF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92919194"/>
                  </a:ext>
                </a:extLst>
              </a:tr>
              <a:tr h="467777"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31315854"/>
                  </a:ext>
                </a:extLst>
              </a:tr>
              <a:tr h="467777"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42681202"/>
                  </a:ext>
                </a:extLst>
              </a:tr>
              <a:tr h="467777"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solidFill>
                          <a:srgbClr val="FF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23788887"/>
                  </a:ext>
                </a:extLst>
              </a:tr>
              <a:tr h="467777"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36391606"/>
                  </a:ext>
                </a:extLst>
              </a:tr>
              <a:tr h="467777"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49134114"/>
                  </a:ext>
                </a:extLst>
              </a:tr>
              <a:tr h="467777"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59770797"/>
                  </a:ext>
                </a:extLst>
              </a:tr>
              <a:tr h="467777"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95384185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70C045D-0A5F-4EF7-91DD-8ABC231B6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11EC-CCE1-43A0-B29C-F2969DAE64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68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70C045D-0A5F-4EF7-91DD-8ABC231B6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11EC-CCE1-43A0-B29C-F2969DAE649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515F0A9C-81AA-45E2-BCB1-692FED687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941BBB3-153A-45E8-9558-C3D7819E3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30" y="30185"/>
            <a:ext cx="12046740" cy="6797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36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F9CFCE6-877F-4858-B8BD-2C52CA8AF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213F8A0-12AE-4514-8372-0DD766EC2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6866" y="480060"/>
            <a:ext cx="545812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00BBC74-2723-4E0C-88BA-807C4ED7A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1035" y="2450724"/>
            <a:ext cx="5129784" cy="1956552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9EFF17D4-9A8C-4CE5-B096-D8CCD4400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5458121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BDCB5EE-A9B1-4414-BEAB-44684515B8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180" y="3122849"/>
            <a:ext cx="5129784" cy="612301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D16F926-4058-44BC-BF2C-CDAA92631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FCD11EC-CCE1-43A0-B29C-F2969DAE6493}" type="slidenum">
              <a:rPr kumimoji="1" lang="en-US" altLang="ja-JP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3</a:t>
            </a:fld>
            <a:endParaRPr kumimoji="1"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99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ワイド画面</PresentationFormat>
  <Paragraphs>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BIZ UDPゴシック</vt:lpstr>
      <vt:lpstr>BIZ UDP明朝 Medium</vt:lpstr>
      <vt:lpstr>游ゴシック</vt:lpstr>
      <vt:lpstr>游ゴシック Light</vt:lpstr>
      <vt:lpstr>Arial</vt:lpstr>
      <vt:lpstr>Office テーマ</vt:lpstr>
      <vt:lpstr>手順1＆２： 動物を10個挙げ、その特徴などを10個書く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手順1＆２： 動物を10個挙げ、その特徴などを10個書く</dc:title>
  <dc:creator>石井 力重</dc:creator>
  <cp:lastModifiedBy>石井 力重</cp:lastModifiedBy>
  <cp:revision>1</cp:revision>
  <dcterms:created xsi:type="dcterms:W3CDTF">2020-07-07T02:25:10Z</dcterms:created>
  <dcterms:modified xsi:type="dcterms:W3CDTF">2020-07-07T02:25:29Z</dcterms:modified>
</cp:coreProperties>
</file>